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684244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本文介绍了深圳市屋顶利用的新趋势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特别是将屋顶转变为空中农场的现象。在这些空中农场不仅可以种植花卉、水果和蔬菜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帮助城市居民亲近自然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还成为教育和实践的新场所。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65" y="836712"/>
            <a:ext cx="10602683" cy="129038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Shenzhen,many rooftops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外屋顶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 sky farms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sky farms,people grow flowers,fruits,and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farms help people get close to nature in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Shenzhen Lily Flower Town,there’s a special sky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use earth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 grow plants in special water solutions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 opened in 2024 and works with local communities and schools to help people learn about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If you stay at a hotel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and you can pick fresh herbs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on a sky farm on its roof,how fantastic it will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Visitors can just do that at the Yun Resort Shenzhen Longcheer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the herbs can be used to cook special dishes then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schools are joining the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school has built a rooftop garden for learning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take part in farming activities as part of their labour practice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劳动实践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 Yufan,a student,says she can learn things that teachers don’t teach in a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watch how the seeds sprout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种子发芽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grow little by little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feels great,”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But it’s not just farms up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rooftops turn into coffee shops,outdoor movie theatres,and even places to camp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These special rooftops are like sky gardens for city people to enjoy nature and learn new things,high above the busy streets below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sky farm at the Shenzhen Lily Flower Town is special because of its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plants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of growing plants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buildings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large area</a:t>
            </a:r>
            <a:endParaRPr lang="zh-CN" altLang="en-US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Shenzhen Lily Flower Town, there’s a special sky farm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use earth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Workers grow plants in special water solutions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可知，深圳百合花小镇的空中农场因其种植植物的方式而与众不同。故选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735166" y="186524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Yun Resort Shenzhen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Longcheer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name of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dish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29969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stay at a hotel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can pick fresh herbs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sky farm on its roof, how fantastic it will 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 can just do that at the Yun Resort Shenzhen Longcheer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Yun Resort Shenzhen Longcheer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是一家酒店的名字。故选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schools will build sky farms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should give classes outdoors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enjoy the fun of growing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Students don’t like traditional classroom learning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“Xia Yufan, a student, says she can learn things that teachers don’t teach in a classroom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watch how the seeds sprout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种子发芽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grow little by little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feels great,’ she says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可知，学生可以学到在课堂上学不到的东西，可以看到种子是如何发芽并逐渐生长的。由此可推知，学生们享受种植植物的乐趣。故选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Rooftops help deal with city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looking for new lifestyles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Farming is becoming more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use rooftops in creative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908720"/>
            <a:ext cx="3405223" cy="440677"/>
          </a:xfrm>
          <a:prstGeom prst="rect">
            <a:avLst/>
          </a:prstGeom>
        </p:spPr>
      </p:pic>
      <p:sp>
        <p:nvSpPr>
          <p:cNvPr id="6" name="内容占位符 10"/>
          <p:cNvSpPr txBox="1"/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介绍了深圳市屋顶利用的新趋势，特别是将屋顶转变为空中农场的现象。在这些空中农场不仅可以种植花卉、水果和蔬菜，帮助城市居民亲近自然，还成为教育和实践的新场所。因此，本文主要讲述了人们以创造性的方式利用屋顶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72" y="1718806"/>
            <a:ext cx="11460830" cy="28623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识别主题词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主题词是文章核心内容的集中体现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通常会在文章中多次出现。例如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在本文中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rooftops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外屋顶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空中农场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等就是主题词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围绕这些词展开的内容就是文章的重点。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关注首尾段和段落首尾句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文章的首尾段通常包含重要信息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首段可能引出主题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尾段可能总结全文、升华主题。段落的首尾句也往往起到概括段落大意的作用。</a:t>
            </a:r>
            <a:endParaRPr lang="zh-CN" altLang="en-US" dirty="0"/>
          </a:p>
        </p:txBody>
      </p:sp>
      <p:pic>
        <p:nvPicPr>
          <p:cNvPr id="6" name="思路引导.eps" descr="id:21474868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78761"/>
            <a:ext cx="1671162" cy="4540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917</Words>
  <Application>Microsoft Office PowerPoint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